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0693400" cy="7561263"/>
  <p:notesSz cx="9144000" cy="6858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2FAFC09-B2BE-4FA4-A7F2-3C259178D4D7}">
          <p14:sldIdLst>
            <p14:sldId id="263"/>
          </p14:sldIdLst>
        </p14:section>
        <p14:section name="Раздел без заголовка" id="{0869603B-8C0A-4321-A276-3EB5DD5D1E7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3">
          <p15:clr>
            <a:srgbClr val="A4A3A4"/>
          </p15:clr>
        </p15:guide>
        <p15:guide id="4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0"/>
    <a:srgbClr val="0046A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 varScale="1">
        <p:scale>
          <a:sx n="79" d="100"/>
          <a:sy n="79" d="100"/>
        </p:scale>
        <p:origin x="1350" y="114"/>
      </p:cViewPr>
      <p:guideLst>
        <p:guide orient="horz" pos="2160"/>
        <p:guide pos="2880"/>
        <p:guide orient="horz" pos="3023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9424A-F831-4671-AC24-E86A98AB01DC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52725" y="514350"/>
            <a:ext cx="36385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1579D-E081-42A6-8CD9-A39C36C0FE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9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752725" y="514350"/>
            <a:ext cx="3638550" cy="2571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1579D-E081-42A6-8CD9-A39C36C0FEF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391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1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1" y="4284717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400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70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96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36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1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1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81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9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1" y="1764295"/>
            <a:ext cx="4722919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30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1" y="1692534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0" y="1692534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62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09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29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4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4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03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8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1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25BF6-E6C1-4B55-AC18-EA5E5D084434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EBBB4-C95C-4005-84CA-3859C5AA80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36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4" t="27271" r="52675" b="29146"/>
          <a:stretch/>
        </p:blipFill>
        <p:spPr bwMode="auto">
          <a:xfrm>
            <a:off x="5490716" y="2916536"/>
            <a:ext cx="5202684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4" t="27272" r="40332" b="30022"/>
          <a:stretch/>
        </p:blipFill>
        <p:spPr bwMode="auto">
          <a:xfrm>
            <a:off x="-53900" y="3010630"/>
            <a:ext cx="7398056" cy="458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4" t="27271" r="52780" b="26337"/>
          <a:stretch/>
        </p:blipFill>
        <p:spPr bwMode="auto">
          <a:xfrm>
            <a:off x="5509484" y="-49498"/>
            <a:ext cx="5183916" cy="498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4" t="27271" r="40332" b="26337"/>
          <a:stretch>
            <a:fillRect/>
          </a:stretch>
        </p:blipFill>
        <p:spPr bwMode="auto">
          <a:xfrm>
            <a:off x="-14634" y="-49498"/>
            <a:ext cx="7398056" cy="498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5" t="24559" r="220" b="12473"/>
          <a:stretch/>
        </p:blipFill>
        <p:spPr bwMode="auto">
          <a:xfrm>
            <a:off x="-61726" y="-107801"/>
            <a:ext cx="2748347" cy="1094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8" name="Picture 14" descr="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75" t="84636" b="3654"/>
          <a:stretch>
            <a:fillRect/>
          </a:stretch>
        </p:blipFill>
        <p:spPr bwMode="auto">
          <a:xfrm>
            <a:off x="5015950" y="7225538"/>
            <a:ext cx="1194846" cy="13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9" name="Picture 15" descr="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84" t="74397" r="-1790" b="13892"/>
          <a:stretch>
            <a:fillRect/>
          </a:stretch>
        </p:blipFill>
        <p:spPr bwMode="auto">
          <a:xfrm>
            <a:off x="4151513" y="7225538"/>
            <a:ext cx="1196076" cy="131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40" name="Picture 16" descr="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" t="96738" r="-1050" b="-2144"/>
          <a:stretch>
            <a:fillRect/>
          </a:stretch>
        </p:blipFill>
        <p:spPr bwMode="auto">
          <a:xfrm>
            <a:off x="4649578" y="7365937"/>
            <a:ext cx="1396022" cy="73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350" y="357092"/>
            <a:ext cx="10693399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ru-RU" sz="4000" dirty="0" smtClean="0">
                <a:solidFill>
                  <a:srgbClr val="003380"/>
                </a:solidFill>
                <a:latin typeface="Cuprum" panose="02000506000000020004" pitchFamily="2" charset="0"/>
              </a:rPr>
              <a:t>ОТКРЫТ ДОПОЛНИТЕЛЬНЫЙ НАБОР В</a:t>
            </a:r>
            <a:r>
              <a:rPr lang="ru-RU" sz="4000" b="1" dirty="0" smtClean="0">
                <a:solidFill>
                  <a:srgbClr val="003380"/>
                </a:solidFill>
                <a:latin typeface="Cuprum" panose="02000506000000020004" pitchFamily="2" charset="0"/>
              </a:rPr>
              <a:t> </a:t>
            </a:r>
          </a:p>
          <a:p>
            <a:pPr algn="ctr">
              <a:lnSpc>
                <a:spcPts val="4700"/>
              </a:lnSpc>
            </a:pPr>
            <a:r>
              <a:rPr lang="ru-RU" sz="4400" b="1" dirty="0" smtClean="0">
                <a:solidFill>
                  <a:srgbClr val="003380"/>
                </a:solidFill>
                <a:latin typeface="Cuprum" panose="02000506000000020004" pitchFamily="2" charset="0"/>
              </a:rPr>
              <a:t>ГОРОДСКОЙ ОЗДОРОВИТЕЛЬНЫЙ</a:t>
            </a:r>
            <a:r>
              <a:rPr lang="en-US" sz="4400" b="1" dirty="0" smtClean="0">
                <a:solidFill>
                  <a:srgbClr val="003380"/>
                </a:solidFill>
                <a:latin typeface="Cuprum" panose="02000506000000020004" pitchFamily="2" charset="0"/>
              </a:rPr>
              <a:t> </a:t>
            </a:r>
            <a:r>
              <a:rPr lang="ru-RU" sz="4400" b="1" dirty="0" smtClean="0">
                <a:solidFill>
                  <a:srgbClr val="003380"/>
                </a:solidFill>
                <a:latin typeface="Cuprum" panose="02000506000000020004" pitchFamily="2" charset="0"/>
              </a:rPr>
              <a:t>ЛАГЕРЬ</a:t>
            </a:r>
            <a:r>
              <a:rPr lang="ru-RU" sz="4000" b="1" dirty="0" smtClean="0">
                <a:solidFill>
                  <a:srgbClr val="003380"/>
                </a:solidFill>
                <a:latin typeface="Cuprum" panose="02000506000000020004" pitchFamily="2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Cuprum" panose="02000506000000020004" pitchFamily="2" charset="0"/>
              </a:rPr>
              <a:t>«</a:t>
            </a:r>
            <a:r>
              <a:rPr lang="ru-RU" sz="4400" b="1" dirty="0" smtClean="0">
                <a:solidFill>
                  <a:srgbClr val="C00000"/>
                </a:solidFill>
                <a:latin typeface="Cuprum" panose="02000506000000020004" pitchFamily="2" charset="0"/>
              </a:rPr>
              <a:t>ЛИДЕР</a:t>
            </a:r>
            <a:r>
              <a:rPr lang="ru-RU" sz="4000" b="1" dirty="0" smtClean="0">
                <a:solidFill>
                  <a:srgbClr val="C00000"/>
                </a:solidFill>
                <a:latin typeface="Cuprum" panose="02000506000000020004" pitchFamily="2" charset="0"/>
              </a:rPr>
              <a:t>»</a:t>
            </a:r>
            <a:endParaRPr lang="ru-RU" sz="4000" b="1" dirty="0">
              <a:solidFill>
                <a:srgbClr val="C00000"/>
              </a:solidFill>
              <a:latin typeface="Cuprum" panose="02000506000000020004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2969" b="79036" l="40044" r="5885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611" t="42918" r="40408" b="20701"/>
          <a:stretch/>
        </p:blipFill>
        <p:spPr bwMode="auto">
          <a:xfrm>
            <a:off x="822927" y="2640793"/>
            <a:ext cx="813657" cy="898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42448" b="79557" l="41801" r="5702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1289" t="40955" r="42460" b="20161"/>
          <a:stretch/>
        </p:blipFill>
        <p:spPr bwMode="auto">
          <a:xfrm>
            <a:off x="1498621" y="3972702"/>
            <a:ext cx="705543" cy="96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42318" b="79557" l="39312" r="6017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601" t="43642" r="41728" b="20709"/>
          <a:stretch/>
        </p:blipFill>
        <p:spPr bwMode="auto">
          <a:xfrm>
            <a:off x="6027406" y="2625712"/>
            <a:ext cx="929990" cy="928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11278" y="2628503"/>
            <a:ext cx="3103374" cy="848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uprum" panose="02000506000000020004" pitchFamily="2" charset="0"/>
              </a:rPr>
              <a:t>СМЕНА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Cuprum" panose="02000506000000020004" pitchFamily="2" charset="0"/>
              </a:rPr>
              <a:t>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uprum" panose="02000506000000020004" pitchFamily="2" charset="0"/>
            </a:endParaRPr>
          </a:p>
          <a:p>
            <a:r>
              <a:rPr lang="ru-RU" sz="2400" dirty="0" smtClean="0">
                <a:latin typeface="Cuprum" panose="02000506000000020004" pitchFamily="2" charset="0"/>
              </a:rPr>
              <a:t>30.05.2017 </a:t>
            </a:r>
            <a:r>
              <a:rPr lang="ru-RU" sz="2400" dirty="0">
                <a:latin typeface="Cuprum" panose="02000506000000020004" pitchFamily="2" charset="0"/>
              </a:rPr>
              <a:t>— 28.06.2017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16995" y="3972702"/>
            <a:ext cx="82142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Cuprum" panose="02000506000000020004" pitchFamily="2" charset="0"/>
              </a:rPr>
              <a:t>НА БАЗЕ</a:t>
            </a:r>
          </a:p>
          <a:p>
            <a:r>
              <a:rPr lang="ru-RU" sz="2400" dirty="0" err="1">
                <a:latin typeface="Cuprum" panose="02000506000000020004" pitchFamily="2" charset="0"/>
              </a:rPr>
              <a:t>ГБОУ</a:t>
            </a:r>
            <a:r>
              <a:rPr lang="ru-RU" sz="2400" dirty="0">
                <a:latin typeface="Cuprum" panose="02000506000000020004" pitchFamily="2" charset="0"/>
              </a:rPr>
              <a:t> </a:t>
            </a:r>
            <a:r>
              <a:rPr lang="ru-RU" sz="2400" dirty="0" err="1">
                <a:latin typeface="Cuprum" panose="02000506000000020004" pitchFamily="2" charset="0"/>
              </a:rPr>
              <a:t>СОШ</a:t>
            </a:r>
            <a:r>
              <a:rPr lang="ru-RU" sz="2400" dirty="0">
                <a:latin typeface="Cuprum" panose="02000506000000020004" pitchFamily="2" charset="0"/>
              </a:rPr>
              <a:t> №535 </a:t>
            </a:r>
            <a:r>
              <a:rPr lang="ru-RU" sz="2400" dirty="0" smtClean="0">
                <a:latin typeface="Cuprum" panose="02000506000000020004" pitchFamily="2" charset="0"/>
              </a:rPr>
              <a:t>Калининского </a:t>
            </a:r>
            <a:r>
              <a:rPr lang="ru-RU" sz="2400" dirty="0">
                <a:latin typeface="Cuprum" panose="02000506000000020004" pitchFamily="2" charset="0"/>
              </a:rPr>
              <a:t>р-на </a:t>
            </a:r>
            <a:r>
              <a:rPr lang="ru-RU" sz="2400" dirty="0" smtClean="0">
                <a:latin typeface="Cuprum" panose="02000506000000020004" pitchFamily="2" charset="0"/>
              </a:rPr>
              <a:t>Санкт-Петербурга</a:t>
            </a:r>
            <a:endParaRPr lang="ru-RU" sz="2400" dirty="0">
              <a:latin typeface="Cuprum" panose="02000506000000020004" pitchFamily="2" charset="0"/>
            </a:endParaRPr>
          </a:p>
          <a:p>
            <a:r>
              <a:rPr lang="ru-RU" sz="2400" dirty="0">
                <a:latin typeface="Cuprum" panose="02000506000000020004" pitchFamily="2" charset="0"/>
              </a:rPr>
              <a:t>По </a:t>
            </a:r>
            <a:r>
              <a:rPr lang="ru-RU" sz="2400" dirty="0" smtClean="0">
                <a:latin typeface="Cuprum" panose="02000506000000020004" pitchFamily="2" charset="0"/>
              </a:rPr>
              <a:t>адресу</a:t>
            </a:r>
            <a:r>
              <a:rPr lang="en-US" sz="2400" dirty="0" smtClean="0">
                <a:latin typeface="Cuprum" panose="02000506000000020004" pitchFamily="2" charset="0"/>
              </a:rPr>
              <a:t> </a:t>
            </a:r>
            <a:r>
              <a:rPr lang="en-US" sz="2400" b="1" dirty="0" smtClean="0">
                <a:latin typeface="Cuprum" panose="02000506000000020004" pitchFamily="2" charset="0"/>
              </a:rPr>
              <a:t>- </a:t>
            </a:r>
            <a:r>
              <a:rPr lang="ru-RU" sz="2400" dirty="0" smtClean="0">
                <a:latin typeface="Cuprum" panose="02000506000000020004" pitchFamily="2" charset="0"/>
              </a:rPr>
              <a:t>ул</a:t>
            </a:r>
            <a:r>
              <a:rPr lang="ru-RU" sz="2400" dirty="0">
                <a:latin typeface="Cuprum" panose="02000506000000020004" pitchFamily="2" charset="0"/>
              </a:rPr>
              <a:t>. Софьи Ковалевской дом 13 корп. 6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52921" y="2692369"/>
            <a:ext cx="301831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latin typeface="Cuprum" panose="02000506000000020004" pitchFamily="2" charset="0"/>
              </a:rPr>
              <a:t>417-33-96</a:t>
            </a:r>
            <a:br>
              <a:rPr lang="ru-RU" sz="2800" b="1" dirty="0">
                <a:latin typeface="Cuprum" panose="02000506000000020004" pitchFamily="2" charset="0"/>
              </a:rPr>
            </a:br>
            <a:r>
              <a:rPr lang="ru-RU" sz="2800" b="1" dirty="0">
                <a:latin typeface="Cuprum" panose="02000506000000020004" pitchFamily="2" charset="0"/>
              </a:rPr>
              <a:t>8-981-830-88-92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4427" y="5715462"/>
            <a:ext cx="10074835" cy="13238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0156" y="5796855"/>
            <a:ext cx="104768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uprum" panose="02000506000000020004" pitchFamily="2" charset="0"/>
              </a:rPr>
              <a:t>Стоимость путевки по программе</a:t>
            </a:r>
          </a:p>
          <a:p>
            <a:pPr algn="ctr"/>
            <a:r>
              <a:rPr lang="ru-RU" sz="2800" b="1" dirty="0" smtClean="0">
                <a:latin typeface="Cuprum" panose="02000506000000020004" pitchFamily="2" charset="0"/>
              </a:rPr>
              <a:t> «Работающие родители» </a:t>
            </a:r>
          </a:p>
          <a:p>
            <a:pPr algn="ctr"/>
            <a:r>
              <a:rPr lang="ru-RU" sz="2800" b="1" dirty="0" smtClean="0">
                <a:latin typeface="Cuprum" panose="02000506000000020004" pitchFamily="2" charset="0"/>
              </a:rPr>
              <a:t>3225 </a:t>
            </a:r>
            <a:r>
              <a:rPr lang="ru-RU" sz="2800" b="1" dirty="0">
                <a:latin typeface="Cuprum" panose="02000506000000020004" pitchFamily="2" charset="0"/>
              </a:rPr>
              <a:t>рублей </a:t>
            </a:r>
            <a:r>
              <a:rPr lang="ru-RU" sz="2800" b="1" dirty="0" smtClean="0">
                <a:latin typeface="Cuprum" panose="02000506000000020004" pitchFamily="2" charset="0"/>
              </a:rPr>
              <a:t>60 копеек.</a:t>
            </a:r>
            <a:endParaRPr lang="ru-RU" sz="2800" b="1" dirty="0">
              <a:latin typeface="Cuprum" panose="02000506000000020004" pitchFamily="2" charset="0"/>
            </a:endParaRPr>
          </a:p>
        </p:txBody>
      </p:sp>
      <p:pic>
        <p:nvPicPr>
          <p:cNvPr id="23" name="Picture 9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5" t="24559" r="220" b="12473"/>
          <a:stretch/>
        </p:blipFill>
        <p:spPr bwMode="auto">
          <a:xfrm flipH="1" flipV="1">
            <a:off x="7998954" y="6502781"/>
            <a:ext cx="2748347" cy="1094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159287" y="1493194"/>
            <a:ext cx="12241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®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21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52</Words>
  <Application>Microsoft Office PowerPoint</Application>
  <PresentationFormat>Произвольный</PresentationFormat>
  <Paragraphs>13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Cuprum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на лучшую модель совета обучающихся</dc:title>
  <dc:creator>A</dc:creator>
  <cp:lastModifiedBy>Золотых Ирина Викторовна</cp:lastModifiedBy>
  <cp:revision>71</cp:revision>
  <dcterms:created xsi:type="dcterms:W3CDTF">2017-02-05T06:06:48Z</dcterms:created>
  <dcterms:modified xsi:type="dcterms:W3CDTF">2017-05-03T14:50:36Z</dcterms:modified>
</cp:coreProperties>
</file>